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2" r:id="rId7"/>
    <p:sldId id="280" r:id="rId8"/>
    <p:sldId id="281" r:id="rId9"/>
    <p:sldId id="282" r:id="rId10"/>
    <p:sldId id="283" r:id="rId11"/>
    <p:sldId id="284" r:id="rId12"/>
    <p:sldId id="263" r:id="rId13"/>
    <p:sldId id="287" r:id="rId14"/>
    <p:sldId id="264" r:id="rId15"/>
    <p:sldId id="265" r:id="rId16"/>
    <p:sldId id="266" r:id="rId17"/>
    <p:sldId id="285" r:id="rId18"/>
    <p:sldId id="272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6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de-AT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de-AT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de-AT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7BCCCA10-DB14-4503-BF63-89BD334290A1}" type="slidenum">
              <a:rPr lang="de-AT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775702-D6EA-4BD1-A913-1210EEE2A791}" type="slidenum">
              <a:rPr lang="de-AT"/>
              <a:pPr/>
              <a:t>1</a:t>
            </a:fld>
            <a:endParaRPr lang="de-AT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352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1B3BE5-9742-4D4E-9E08-9EC5CB28CCBC}" type="slidenum">
              <a:rPr lang="de-AT"/>
              <a:pPr/>
              <a:t>16</a:t>
            </a:fld>
            <a:endParaRPr lang="de-AT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352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0128B5-1F6A-4CB5-A0C3-7B87AD15DFB5}" type="slidenum">
              <a:rPr lang="de-AT"/>
              <a:pPr/>
              <a:t>18</a:t>
            </a:fld>
            <a:endParaRPr lang="de-AT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352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4E890B-6270-45D5-8D9B-2EBA289B033B}" type="slidenum">
              <a:rPr lang="de-AT"/>
              <a:pPr/>
              <a:t>19</a:t>
            </a:fld>
            <a:endParaRPr lang="de-AT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352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34CCE0-3D73-4766-A9EB-F6484E852A29}" type="slidenum">
              <a:rPr lang="de-AT"/>
              <a:pPr/>
              <a:t>20</a:t>
            </a:fld>
            <a:endParaRPr lang="de-AT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352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B200A6-31E5-40B0-ABE9-AB7679BA2213}" type="slidenum">
              <a:rPr lang="de-AT"/>
              <a:pPr/>
              <a:t>21</a:t>
            </a:fld>
            <a:endParaRPr lang="de-AT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352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B3A259-8EBF-402A-8EE4-1888E14F6204}" type="slidenum">
              <a:rPr lang="de-AT"/>
              <a:pPr/>
              <a:t>22</a:t>
            </a:fld>
            <a:endParaRPr lang="de-AT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352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AD2FC7-B753-4AE6-B568-BB31CCFAC844}" type="slidenum">
              <a:rPr lang="de-AT"/>
              <a:pPr/>
              <a:t>23</a:t>
            </a:fld>
            <a:endParaRPr lang="de-AT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352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917416-6526-4979-ADC0-40936F1A1BF1}" type="slidenum">
              <a:rPr lang="de-AT"/>
              <a:pPr/>
              <a:t>2</a:t>
            </a:fld>
            <a:endParaRPr lang="de-AT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352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8BB1D5-D726-4B14-9FF5-D4472E8621A3}" type="slidenum">
              <a:rPr lang="de-AT"/>
              <a:pPr/>
              <a:t>3</a:t>
            </a:fld>
            <a:endParaRPr lang="de-AT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352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0F7E4D-2E66-47DF-824A-E99B04EDB15F}" type="slidenum">
              <a:rPr lang="de-AT"/>
              <a:pPr/>
              <a:t>4</a:t>
            </a:fld>
            <a:endParaRPr lang="de-AT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352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E2B46E-3E05-4892-9C60-9920DA715F42}" type="slidenum">
              <a:rPr lang="de-AT"/>
              <a:pPr/>
              <a:t>5</a:t>
            </a:fld>
            <a:endParaRPr lang="de-AT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352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31EAC0-217B-4E27-A972-C82BEA1BAD01}" type="slidenum">
              <a:rPr lang="de-AT"/>
              <a:pPr/>
              <a:t>6</a:t>
            </a:fld>
            <a:endParaRPr lang="de-AT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352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E6B1A1-68AC-4B97-9C99-97385E2E2B99}" type="slidenum">
              <a:rPr lang="de-AT"/>
              <a:pPr/>
              <a:t>12</a:t>
            </a:fld>
            <a:endParaRPr lang="de-AT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352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3D1AB2-F8EE-4FF7-9F9E-23CE1476213A}" type="slidenum">
              <a:rPr lang="de-AT"/>
              <a:pPr/>
              <a:t>14</a:t>
            </a:fld>
            <a:endParaRPr lang="de-AT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352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E8A7E8-BA5C-4CC4-9E05-68D4B1233E43}" type="slidenum">
              <a:rPr lang="de-AT"/>
              <a:pPr/>
              <a:t>15</a:t>
            </a:fld>
            <a:endParaRPr lang="de-AT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352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701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7013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Format des Titeltextes durch Klicken bearbeiten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5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Format des Gliederungstextes durch Klicken bearbeiten</a:t>
            </a:r>
          </a:p>
          <a:p>
            <a:pPr lvl="1"/>
            <a:r>
              <a:rPr lang="en-GB"/>
              <a:t>Zweite Gliederungsebene</a:t>
            </a:r>
          </a:p>
          <a:p>
            <a:pPr lvl="2"/>
            <a:r>
              <a:rPr lang="en-GB"/>
              <a:t>Dritte Gliederungsebene</a:t>
            </a:r>
          </a:p>
          <a:p>
            <a:pPr lvl="3"/>
            <a:r>
              <a:rPr lang="en-GB"/>
              <a:t>Vierte Gliederungsebene</a:t>
            </a:r>
          </a:p>
          <a:p>
            <a:pPr lvl="4"/>
            <a:r>
              <a:rPr lang="en-GB"/>
              <a:t>Fünfte Gliederungsebene</a:t>
            </a:r>
          </a:p>
          <a:p>
            <a:pPr lvl="4"/>
            <a:r>
              <a:rPr lang="en-GB"/>
              <a:t>Sechste Gliederungsebene</a:t>
            </a:r>
          </a:p>
          <a:p>
            <a:pPr lvl="4"/>
            <a:r>
              <a:rPr lang="en-GB"/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lemens.engelhardt@gmx.a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22177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71670" rIns="90000" bIns="45000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 sz="3000" b="1">
                <a:solidFill>
                  <a:srgbClr val="000000"/>
                </a:solidFill>
                <a:latin typeface="Arial-BoldMT" charset="0"/>
              </a:rPr>
              <a:t> </a:t>
            </a:r>
            <a:r>
              <a:rPr lang="de-AT" sz="4900" b="1">
                <a:solidFill>
                  <a:srgbClr val="000000"/>
                </a:solidFill>
                <a:latin typeface="Arial-BoldMT" charset="0"/>
              </a:rPr>
              <a:t>„Bausteine zu einem besseren Miteinander“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57200" y="2420938"/>
            <a:ext cx="8229600" cy="3705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2780" rIns="90000" bIns="45000"/>
          <a:lstStyle/>
          <a:p>
            <a:pPr marL="342900" algn="ctr">
              <a:spcBef>
                <a:spcPts val="488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de-AT" sz="2000" dirty="0">
              <a:solidFill>
                <a:srgbClr val="000000"/>
              </a:solidFill>
              <a:latin typeface="ArialMT" charset="0"/>
            </a:endParaRPr>
          </a:p>
          <a:p>
            <a:pPr marL="342900" algn="ctr">
              <a:spcBef>
                <a:spcPts val="488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 sz="2000" dirty="0">
                <a:solidFill>
                  <a:srgbClr val="000000"/>
                </a:solidFill>
                <a:latin typeface="ArialMT" charset="0"/>
                <a:hlinkClick r:id="rId3"/>
              </a:rPr>
              <a:t>Clemens.engelhardt@gmx.at</a:t>
            </a:r>
            <a:endParaRPr lang="de-AT" sz="2000" dirty="0">
              <a:solidFill>
                <a:srgbClr val="000000"/>
              </a:solidFill>
              <a:latin typeface="ArialMT" charset="0"/>
            </a:endParaRPr>
          </a:p>
          <a:p>
            <a:pPr marL="342900" algn="ctr">
              <a:spcBef>
                <a:spcPts val="488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de-AT" sz="2000" dirty="0">
              <a:solidFill>
                <a:srgbClr val="000000"/>
              </a:solidFill>
              <a:latin typeface="ArialMT" charset="0"/>
            </a:endParaRPr>
          </a:p>
          <a:p>
            <a:pPr marL="342900" algn="ctr">
              <a:spcBef>
                <a:spcPts val="488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de-AT" sz="2000" dirty="0">
              <a:solidFill>
                <a:srgbClr val="000000"/>
              </a:solidFill>
              <a:latin typeface="ArialMT" charset="0"/>
            </a:endParaRPr>
          </a:p>
          <a:p>
            <a:pPr marL="342900" algn="ctr">
              <a:spcBef>
                <a:spcPts val="488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 sz="2000" b="1" i="1" dirty="0">
                <a:solidFill>
                  <a:srgbClr val="000000"/>
                </a:solidFill>
                <a:latin typeface="ArialMT" charset="0"/>
              </a:rPr>
              <a:t>Handbuch  für  die Betreuung und Förderung    autistischer Kinder</a:t>
            </a:r>
            <a:endParaRPr lang="de-AT" sz="2000" b="1" i="1" dirty="0">
              <a:solidFill>
                <a:srgbClr val="00B0F0"/>
              </a:solidFill>
              <a:latin typeface="ArialMT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Bild 1" descr="Ein Bild, das Text enthält.&#10;&#10;Automatisch generierte Beschreibu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83907" y="1604963"/>
            <a:ext cx="5974599" cy="39751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Bild 2" descr="PUTOWUT Pop Pop Bubble Fidget Toy Silikon Sensorisches Zappeln Spielzeug, Autismus Special Needs Stressabbau, Toys for Kids Adults Angst Relie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3315" y="1604963"/>
            <a:ext cx="4575782" cy="39751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9600" cy="1144588"/>
          </a:xfrm>
          <a:ln/>
        </p:spPr>
        <p:txBody>
          <a:bodyPr tIns="39116"/>
          <a:lstStyle/>
          <a:p>
            <a:endParaRPr 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4963"/>
            <a:ext cx="8229600" cy="3976687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/>
              <a:t>Mein Tagesablauf: ( verschiedene Arten von  Plänen….Wochenplan, Tagesplan, Aufgabenplan….)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549275"/>
            <a:ext cx="4032250" cy="720725"/>
          </a:xfrm>
          <a:prstGeom prst="rect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4063" y="3470275"/>
            <a:ext cx="2562225" cy="178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99AA1E-8F74-59C3-2D32-52A893B2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27D955-79D6-9BD0-096C-2F9AF9108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549275"/>
            <a:ext cx="4032250" cy="720725"/>
          </a:xfrm>
          <a:prstGeom prst="rect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Steckspiel">
            <a:extLst>
              <a:ext uri="{FF2B5EF4-FFF2-40B4-BE49-F238E27FC236}">
                <a16:creationId xmlns:a16="http://schemas.microsoft.com/office/drawing/2014/main" id="{6161163E-2859-C1DD-1E10-7213EF5A2E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24944"/>
            <a:ext cx="3024336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eckspiele ab 1 Jahr - Unsere Erfahrungen und 6 tolle ...">
            <a:extLst>
              <a:ext uri="{FF2B5EF4-FFF2-40B4-BE49-F238E27FC236}">
                <a16:creationId xmlns:a16="http://schemas.microsoft.com/office/drawing/2014/main" id="{EE6B8FBF-0F30-6A3E-BDD7-DF7E1B487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1641" y="2852738"/>
            <a:ext cx="15841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081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8229600" cy="1144588"/>
          </a:xfrm>
          <a:ln/>
        </p:spPr>
        <p:txBody>
          <a:bodyPr tIns="39116"/>
          <a:lstStyle/>
          <a:p>
            <a:endParaRPr lang="de-DE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4963"/>
            <a:ext cx="8229600" cy="3976687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/>
              <a:t>Was macht mir Angst?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/>
              <a:t>*</a:t>
            </a:r>
            <a:br>
              <a:rPr lang="de-AT"/>
            </a:br>
            <a:r>
              <a:rPr lang="de-AT"/>
              <a:t>*</a:t>
            </a:r>
            <a:br>
              <a:rPr lang="de-AT"/>
            </a:br>
            <a:r>
              <a:rPr lang="de-AT"/>
              <a:t>*</a:t>
            </a:r>
            <a:br>
              <a:rPr lang="de-AT"/>
            </a:br>
            <a:r>
              <a:rPr lang="de-AT"/>
              <a:t>*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de-AT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549275"/>
            <a:ext cx="4032250" cy="720725"/>
          </a:xfrm>
          <a:prstGeom prst="rect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5463" y="1871663"/>
            <a:ext cx="2819400" cy="1628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1764" rIns="90000" bIns="45000"/>
          <a:lstStyle/>
          <a:p>
            <a:pPr algn="ctr">
              <a:lnSpc>
                <a:spcPct val="9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 sz="4400">
                <a:solidFill>
                  <a:srgbClr val="000000"/>
                </a:solidFill>
                <a:latin typeface="TrebuchetMS" charset="0"/>
              </a:rPr>
              <a:t>Modul1 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7192" rIns="90000" bIns="45000"/>
          <a:lstStyle/>
          <a:p>
            <a:pPr marL="415925" indent="-415925">
              <a:lnSpc>
                <a:spcPct val="97000"/>
              </a:lnSpc>
              <a:spcBef>
                <a:spcPts val="775"/>
              </a:spcBef>
              <a:buSzPct val="45000"/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 sz="3200">
                <a:solidFill>
                  <a:srgbClr val="000000"/>
                </a:solidFill>
                <a:latin typeface="TrebuchetMS" charset="0"/>
              </a:rPr>
              <a:t>Was oder wer  stresst mich:</a:t>
            </a:r>
          </a:p>
          <a:p>
            <a:pPr marL="415925" indent="-415925">
              <a:lnSpc>
                <a:spcPct val="97000"/>
              </a:lnSpc>
              <a:spcBef>
                <a:spcPts val="775"/>
              </a:spcBef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 sz="3200">
                <a:solidFill>
                  <a:srgbClr val="000000"/>
                </a:solidFill>
                <a:latin typeface="TrebuchetMS" charset="0"/>
              </a:rPr>
              <a:t>*</a:t>
            </a:r>
            <a:br>
              <a:rPr lang="de-AT" sz="3200">
                <a:solidFill>
                  <a:srgbClr val="000000"/>
                </a:solidFill>
                <a:latin typeface="TrebuchetMS" charset="0"/>
              </a:rPr>
            </a:br>
            <a:r>
              <a:rPr lang="de-AT" sz="3200">
                <a:solidFill>
                  <a:srgbClr val="000000"/>
                </a:solidFill>
                <a:latin typeface="TrebuchetMS" charset="0"/>
              </a:rPr>
              <a:t>*</a:t>
            </a:r>
            <a:br>
              <a:rPr lang="de-AT" sz="3200">
                <a:solidFill>
                  <a:srgbClr val="000000"/>
                </a:solidFill>
                <a:latin typeface="TrebuchetMS" charset="0"/>
              </a:rPr>
            </a:br>
            <a:r>
              <a:rPr lang="de-AT" sz="3200">
                <a:solidFill>
                  <a:srgbClr val="000000"/>
                </a:solidFill>
                <a:latin typeface="TrebuchetMS" charset="0"/>
              </a:rPr>
              <a:t>*</a:t>
            </a:r>
            <a:br>
              <a:rPr lang="de-AT" sz="3200">
                <a:solidFill>
                  <a:srgbClr val="000000"/>
                </a:solidFill>
                <a:latin typeface="TrebuchetMS" charset="0"/>
              </a:rPr>
            </a:br>
            <a:r>
              <a:rPr lang="de-AT" sz="3200">
                <a:solidFill>
                  <a:srgbClr val="000000"/>
                </a:solidFill>
                <a:latin typeface="TrebuchetMS" charset="0"/>
              </a:rPr>
              <a:t>*</a:t>
            </a:r>
          </a:p>
          <a:p>
            <a:pPr marL="415925" indent="-415925">
              <a:spcBef>
                <a:spcPts val="775"/>
              </a:spcBef>
              <a:buSzPct val="45000"/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de-AT">
              <a:solidFill>
                <a:srgbClr val="000000"/>
              </a:solidFill>
            </a:endParaRPr>
          </a:p>
          <a:p>
            <a:pPr marL="415925" indent="-415925">
              <a:lnSpc>
                <a:spcPct val="97000"/>
              </a:lnSpc>
              <a:spcBef>
                <a:spcPts val="775"/>
              </a:spcBef>
              <a:buSzPct val="45000"/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de-AT" sz="3200">
              <a:solidFill>
                <a:srgbClr val="000000"/>
              </a:solidFill>
              <a:latin typeface="TrebuchetMS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0350"/>
            <a:ext cx="4032250" cy="720725"/>
          </a:xfrm>
          <a:prstGeom prst="rect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9600" cy="1144588"/>
          </a:xfrm>
          <a:ln/>
        </p:spPr>
        <p:txBody>
          <a:bodyPr tIns="39116"/>
          <a:lstStyle/>
          <a:p>
            <a:endParaRPr lang="de-DE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4963"/>
            <a:ext cx="8229600" cy="3976687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/>
              <a:t>Meine Kommunikationsstrategien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/>
              <a:t>bzw wie drücke ich was aus: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/>
              <a:t>*</a:t>
            </a:r>
            <a:br>
              <a:rPr lang="de-AT"/>
            </a:br>
            <a:r>
              <a:rPr lang="de-AT"/>
              <a:t>*</a:t>
            </a:r>
            <a:br>
              <a:rPr lang="de-AT"/>
            </a:br>
            <a:r>
              <a:rPr lang="de-AT"/>
              <a:t>*</a:t>
            </a:r>
            <a:br>
              <a:rPr lang="de-AT"/>
            </a:br>
            <a:r>
              <a:rPr lang="de-AT"/>
              <a:t>*</a:t>
            </a:r>
            <a:br>
              <a:rPr lang="de-AT"/>
            </a:br>
            <a:r>
              <a:rPr lang="de-AT"/>
              <a:t>*</a:t>
            </a:r>
            <a:br>
              <a:rPr lang="de-AT"/>
            </a:br>
            <a:r>
              <a:rPr lang="de-AT"/>
              <a:t>*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549275"/>
            <a:ext cx="4032250" cy="720725"/>
          </a:xfrm>
          <a:prstGeom prst="rect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8738" y="2160588"/>
            <a:ext cx="2466975" cy="1847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6" descr="AnyBook Digitaler Vorlesestift - Anybook Reader mit Softwar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542" y="1604963"/>
            <a:ext cx="4857329" cy="3975100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1764" rIns="90000" bIns="45000"/>
          <a:lstStyle/>
          <a:p>
            <a:pPr algn="ctr">
              <a:lnSpc>
                <a:spcPct val="9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 sz="4400">
                <a:solidFill>
                  <a:srgbClr val="000000"/>
                </a:solidFill>
                <a:latin typeface="TrebuchetMS" charset="0"/>
              </a:rPr>
              <a:t>Modul 2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7192" rIns="90000" bIns="45000"/>
          <a:lstStyle/>
          <a:p>
            <a:pPr marL="415925" indent="-415925">
              <a:lnSpc>
                <a:spcPct val="97000"/>
              </a:lnSpc>
              <a:spcBef>
                <a:spcPts val="775"/>
              </a:spcBef>
              <a:buSzPct val="45000"/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 sz="3200">
                <a:solidFill>
                  <a:srgbClr val="000000"/>
                </a:solidFill>
                <a:latin typeface="TrebuchetMS" charset="0"/>
              </a:rPr>
              <a:t>Welche Veränderungen müssen getroffen werden?</a:t>
            </a:r>
          </a:p>
          <a:p>
            <a:pPr marL="415925" indent="-415925">
              <a:lnSpc>
                <a:spcPct val="97000"/>
              </a:lnSpc>
              <a:spcBef>
                <a:spcPts val="775"/>
              </a:spcBef>
              <a:buSzPct val="45000"/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 sz="3200">
                <a:solidFill>
                  <a:srgbClr val="000000"/>
                </a:solidFill>
                <a:latin typeface="TrebuchetMS" charset="0"/>
              </a:rPr>
              <a:t>*</a:t>
            </a:r>
            <a:br>
              <a:rPr lang="de-AT" sz="3200">
                <a:solidFill>
                  <a:srgbClr val="000000"/>
                </a:solidFill>
                <a:latin typeface="TrebuchetMS" charset="0"/>
              </a:rPr>
            </a:br>
            <a:r>
              <a:rPr lang="de-AT" sz="3200">
                <a:solidFill>
                  <a:srgbClr val="000000"/>
                </a:solidFill>
                <a:latin typeface="TrebuchetMS" charset="0"/>
              </a:rPr>
              <a:t>*</a:t>
            </a:r>
            <a:br>
              <a:rPr lang="de-AT" sz="3200">
                <a:solidFill>
                  <a:srgbClr val="000000"/>
                </a:solidFill>
                <a:latin typeface="TrebuchetMS" charset="0"/>
              </a:rPr>
            </a:br>
            <a:r>
              <a:rPr lang="de-AT" sz="3200">
                <a:solidFill>
                  <a:srgbClr val="000000"/>
                </a:solidFill>
                <a:latin typeface="TrebuchetMS" charset="0"/>
              </a:rPr>
              <a:t>*</a:t>
            </a:r>
            <a:br>
              <a:rPr lang="de-AT" sz="3200">
                <a:solidFill>
                  <a:srgbClr val="000000"/>
                </a:solidFill>
                <a:latin typeface="TrebuchetMS" charset="0"/>
              </a:rPr>
            </a:br>
            <a:r>
              <a:rPr lang="de-AT" sz="3200">
                <a:solidFill>
                  <a:srgbClr val="000000"/>
                </a:solidFill>
                <a:latin typeface="TrebuchetMS" charset="0"/>
              </a:rPr>
              <a:t>*</a:t>
            </a:r>
            <a:br>
              <a:rPr lang="de-AT" sz="3200">
                <a:solidFill>
                  <a:srgbClr val="000000"/>
                </a:solidFill>
                <a:latin typeface="TrebuchetMS" charset="0"/>
              </a:rPr>
            </a:br>
            <a:r>
              <a:rPr lang="de-AT" sz="3200">
                <a:solidFill>
                  <a:srgbClr val="000000"/>
                </a:solidFill>
                <a:latin typeface="TrebuchetMS" charset="0"/>
              </a:rPr>
              <a:t>*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0350"/>
            <a:ext cx="4032250" cy="720725"/>
          </a:xfrm>
          <a:prstGeom prst="rect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7888" y="4824413"/>
            <a:ext cx="2609850" cy="1752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1764" rIns="90000" bIns="45000"/>
          <a:lstStyle/>
          <a:p>
            <a:pPr algn="ctr">
              <a:lnSpc>
                <a:spcPct val="9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 sz="4400">
                <a:solidFill>
                  <a:srgbClr val="000000"/>
                </a:solidFill>
                <a:latin typeface="TrebuchetMS" charset="0"/>
              </a:rPr>
              <a:t>Modul 3 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7192" rIns="90000" bIns="45000"/>
          <a:lstStyle/>
          <a:p>
            <a:pPr marL="415925" indent="-415925">
              <a:lnSpc>
                <a:spcPct val="97000"/>
              </a:lnSpc>
              <a:spcBef>
                <a:spcPts val="775"/>
              </a:spcBef>
              <a:buSzPct val="45000"/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 sz="3200">
                <a:solidFill>
                  <a:srgbClr val="000000"/>
                </a:solidFill>
                <a:latin typeface="TrebuchetMS" charset="0"/>
              </a:rPr>
              <a:t>Regeln für das Kind/Klient immer positiv formulieren:</a:t>
            </a:r>
          </a:p>
          <a:p>
            <a:pPr marL="415925" indent="-415925">
              <a:lnSpc>
                <a:spcPct val="97000"/>
              </a:lnSpc>
              <a:spcBef>
                <a:spcPts val="775"/>
              </a:spcBef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 sz="3200">
                <a:solidFill>
                  <a:srgbClr val="000000"/>
                </a:solidFill>
                <a:latin typeface="TrebuchetMS" charset="0"/>
              </a:rPr>
              <a:t>*</a:t>
            </a:r>
            <a:br>
              <a:rPr lang="de-AT" sz="3200">
                <a:solidFill>
                  <a:srgbClr val="000000"/>
                </a:solidFill>
                <a:latin typeface="TrebuchetMS" charset="0"/>
              </a:rPr>
            </a:br>
            <a:r>
              <a:rPr lang="de-AT" sz="3200">
                <a:solidFill>
                  <a:srgbClr val="000000"/>
                </a:solidFill>
                <a:latin typeface="TrebuchetMS" charset="0"/>
              </a:rPr>
              <a:t>*</a:t>
            </a:r>
            <a:br>
              <a:rPr lang="de-AT" sz="3200">
                <a:solidFill>
                  <a:srgbClr val="000000"/>
                </a:solidFill>
                <a:latin typeface="TrebuchetMS" charset="0"/>
              </a:rPr>
            </a:br>
            <a:r>
              <a:rPr lang="de-AT" sz="3200">
                <a:solidFill>
                  <a:srgbClr val="000000"/>
                </a:solidFill>
                <a:latin typeface="TrebuchetMS" charset="0"/>
              </a:rPr>
              <a:t>*</a:t>
            </a:r>
            <a:br>
              <a:rPr lang="de-AT" sz="3200">
                <a:solidFill>
                  <a:srgbClr val="000000"/>
                </a:solidFill>
                <a:latin typeface="TrebuchetMS" charset="0"/>
              </a:rPr>
            </a:br>
            <a:r>
              <a:rPr lang="de-AT" sz="3200">
                <a:solidFill>
                  <a:srgbClr val="000000"/>
                </a:solidFill>
                <a:latin typeface="TrebuchetMS" charset="0"/>
              </a:rPr>
              <a:t>*</a:t>
            </a:r>
            <a:br>
              <a:rPr lang="de-AT" sz="3200">
                <a:solidFill>
                  <a:srgbClr val="000000"/>
                </a:solidFill>
                <a:latin typeface="TrebuchetMS" charset="0"/>
              </a:rPr>
            </a:br>
            <a:r>
              <a:rPr lang="de-AT" sz="3200">
                <a:solidFill>
                  <a:srgbClr val="000000"/>
                </a:solidFill>
                <a:latin typeface="TrebuchetMS" charset="0"/>
              </a:rPr>
              <a:t>*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0350"/>
            <a:ext cx="4032250" cy="720725"/>
          </a:xfrm>
          <a:prstGeom prst="rect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539750" y="188913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1764" rIns="90000" bIns="45000"/>
          <a:lstStyle/>
          <a:p>
            <a:pPr algn="ctr">
              <a:lnSpc>
                <a:spcPct val="9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 sz="4400">
                <a:solidFill>
                  <a:srgbClr val="000000"/>
                </a:solidFill>
                <a:latin typeface="TrebuchetMS" charset="0"/>
              </a:rPr>
              <a:t>Arbeitsmappe Teil 1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0413" y="1600200"/>
            <a:ext cx="2543175" cy="4525963"/>
          </a:xfrm>
          <a:prstGeom prst="rect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9600" cy="1144588"/>
          </a:xfrm>
          <a:ln/>
        </p:spPr>
        <p:txBody>
          <a:bodyPr tIns="39116"/>
          <a:lstStyle/>
          <a:p>
            <a:endParaRPr lang="de-DE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4963"/>
            <a:ext cx="8229600" cy="3976687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 dirty="0"/>
              <a:t>Was gibt es für Motivationsverstärker: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 dirty="0"/>
              <a:t>*</a:t>
            </a:r>
            <a:br>
              <a:rPr lang="de-AT" dirty="0"/>
            </a:br>
            <a:r>
              <a:rPr lang="de-AT" dirty="0"/>
              <a:t>* immer auch soziales  Lob!!!!</a:t>
            </a:r>
            <a:br>
              <a:rPr lang="de-AT" dirty="0"/>
            </a:br>
            <a:r>
              <a:rPr lang="de-AT" dirty="0"/>
              <a:t>*</a:t>
            </a:r>
            <a:br>
              <a:rPr lang="de-AT" dirty="0"/>
            </a:br>
            <a:br>
              <a:rPr lang="de-AT" dirty="0"/>
            </a:br>
            <a:endParaRPr lang="de-AT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549275"/>
            <a:ext cx="4032250" cy="720725"/>
          </a:xfrm>
          <a:prstGeom prst="rect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3140968"/>
            <a:ext cx="2466975" cy="143629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1764" rIns="90000" bIns="45000"/>
          <a:lstStyle/>
          <a:p>
            <a:pPr algn="ctr">
              <a:lnSpc>
                <a:spcPct val="9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 sz="4400">
                <a:solidFill>
                  <a:srgbClr val="000000"/>
                </a:solidFill>
                <a:latin typeface="TrebuchetMS" charset="0"/>
              </a:rPr>
              <a:t>Modul 4 und 5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8720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7192" rIns="90000" bIns="45000"/>
          <a:lstStyle/>
          <a:p>
            <a:pPr marL="415925" indent="-415925">
              <a:lnSpc>
                <a:spcPct val="97000"/>
              </a:lnSpc>
              <a:spcBef>
                <a:spcPts val="775"/>
              </a:spcBef>
              <a:buSzPct val="45000"/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 sz="3200">
                <a:solidFill>
                  <a:srgbClr val="000000"/>
                </a:solidFill>
                <a:latin typeface="TrebuchetMS" charset="0"/>
              </a:rPr>
              <a:t>Erstellen einer Baseline der Betreuung:</a:t>
            </a:r>
          </a:p>
          <a:p>
            <a:pPr marL="415925" indent="-415925">
              <a:lnSpc>
                <a:spcPct val="97000"/>
              </a:lnSpc>
              <a:spcBef>
                <a:spcPts val="775"/>
              </a:spcBef>
              <a:buSzPct val="45000"/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 sz="3200">
                <a:solidFill>
                  <a:srgbClr val="000000"/>
                </a:solidFill>
                <a:latin typeface="TrebuchetMS" charset="0"/>
              </a:rPr>
              <a:t>*</a:t>
            </a:r>
            <a:br>
              <a:rPr lang="de-AT" sz="3200">
                <a:solidFill>
                  <a:srgbClr val="000000"/>
                </a:solidFill>
                <a:latin typeface="TrebuchetMS" charset="0"/>
              </a:rPr>
            </a:br>
            <a:r>
              <a:rPr lang="de-AT" sz="3200">
                <a:solidFill>
                  <a:srgbClr val="000000"/>
                </a:solidFill>
                <a:latin typeface="TrebuchetMS" charset="0"/>
              </a:rPr>
              <a:t>*</a:t>
            </a:r>
            <a:br>
              <a:rPr lang="de-AT" sz="3200">
                <a:solidFill>
                  <a:srgbClr val="000000"/>
                </a:solidFill>
                <a:latin typeface="TrebuchetMS" charset="0"/>
              </a:rPr>
            </a:br>
            <a:r>
              <a:rPr lang="de-AT" sz="3200">
                <a:solidFill>
                  <a:srgbClr val="000000"/>
                </a:solidFill>
                <a:latin typeface="TrebuchetMS" charset="0"/>
              </a:rPr>
              <a:t>*</a:t>
            </a:r>
            <a:br>
              <a:rPr lang="de-AT" sz="3200">
                <a:solidFill>
                  <a:srgbClr val="000000"/>
                </a:solidFill>
                <a:latin typeface="TrebuchetMS" charset="0"/>
              </a:rPr>
            </a:br>
            <a:r>
              <a:rPr lang="de-AT" sz="3200">
                <a:solidFill>
                  <a:srgbClr val="000000"/>
                </a:solidFill>
                <a:latin typeface="TrebuchetMS" charset="0"/>
              </a:rPr>
              <a:t>*</a:t>
            </a:r>
            <a:br>
              <a:rPr lang="de-AT" sz="3200">
                <a:solidFill>
                  <a:srgbClr val="000000"/>
                </a:solidFill>
                <a:latin typeface="TrebuchetMS" charset="0"/>
              </a:rPr>
            </a:br>
            <a:r>
              <a:rPr lang="de-AT" sz="3200">
                <a:solidFill>
                  <a:srgbClr val="000000"/>
                </a:solidFill>
                <a:latin typeface="TrebuchetMS" charset="0"/>
              </a:rPr>
              <a:t>*</a:t>
            </a:r>
          </a:p>
          <a:p>
            <a:pPr marL="415925" indent="-415925">
              <a:spcBef>
                <a:spcPts val="775"/>
              </a:spcBef>
              <a:buSzPct val="45000"/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de-AT">
              <a:solidFill>
                <a:srgbClr val="000000"/>
              </a:solidFill>
            </a:endParaRPr>
          </a:p>
          <a:p>
            <a:pPr marL="415925" indent="-415925">
              <a:lnSpc>
                <a:spcPct val="97000"/>
              </a:lnSpc>
              <a:spcBef>
                <a:spcPts val="775"/>
              </a:spcBef>
              <a:buSzPct val="45000"/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de-AT" sz="3200">
              <a:solidFill>
                <a:srgbClr val="000000"/>
              </a:solidFill>
              <a:latin typeface="TrebuchetMS" charset="0"/>
            </a:endParaRPr>
          </a:p>
          <a:p>
            <a:pPr marL="415925" indent="-415925">
              <a:spcBef>
                <a:spcPts val="775"/>
              </a:spcBef>
              <a:buSzPct val="45000"/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de-AT">
              <a:solidFill>
                <a:srgbClr val="000000"/>
              </a:solidFill>
            </a:endParaRPr>
          </a:p>
          <a:p>
            <a:pPr marL="415925" indent="-415925">
              <a:lnSpc>
                <a:spcPct val="97000"/>
              </a:lnSpc>
              <a:spcBef>
                <a:spcPts val="775"/>
              </a:spcBef>
              <a:buSzPct val="45000"/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 sz="3200">
                <a:solidFill>
                  <a:srgbClr val="000000"/>
                </a:solidFill>
                <a:latin typeface="TrebuchetMS" charset="0"/>
              </a:rPr>
              <a:t>Regeln für ALLE  sichtbar machen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0350"/>
            <a:ext cx="4032250" cy="720725"/>
          </a:xfrm>
          <a:prstGeom prst="rect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9600" cy="1144588"/>
          </a:xfrm>
          <a:ln/>
        </p:spPr>
        <p:txBody>
          <a:bodyPr tIns="39116"/>
          <a:lstStyle/>
          <a:p>
            <a:endParaRPr lang="de-DE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566863"/>
            <a:ext cx="8229600" cy="3976687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/>
              <a:t>Erkennen von ersten Anzeichen von herausfordernden Verhalten und Frühwarnsignale: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/>
              <a:t>*</a:t>
            </a:r>
            <a:br>
              <a:rPr lang="de-AT"/>
            </a:br>
            <a:r>
              <a:rPr lang="de-AT"/>
              <a:t>*</a:t>
            </a:r>
            <a:br>
              <a:rPr lang="de-AT"/>
            </a:br>
            <a:r>
              <a:rPr lang="de-AT"/>
              <a:t>*</a:t>
            </a:r>
            <a:br>
              <a:rPr lang="de-AT"/>
            </a:br>
            <a:r>
              <a:rPr lang="de-AT"/>
              <a:t>*</a:t>
            </a:r>
            <a:br>
              <a:rPr lang="de-AT"/>
            </a:br>
            <a:r>
              <a:rPr lang="de-AT"/>
              <a:t>*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1764" rIns="90000" bIns="45000"/>
          <a:lstStyle/>
          <a:p>
            <a:pPr algn="ctr">
              <a:lnSpc>
                <a:spcPct val="9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 sz="4400">
                <a:solidFill>
                  <a:srgbClr val="000000"/>
                </a:solidFill>
                <a:latin typeface="TrebuchetMS" charset="0"/>
              </a:rPr>
              <a:t>Modul 6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7192" rIns="90000" bIns="45000"/>
          <a:lstStyle/>
          <a:p>
            <a:pPr marL="415925" indent="-415925">
              <a:lnSpc>
                <a:spcPct val="97000"/>
              </a:lnSpc>
              <a:spcBef>
                <a:spcPts val="775"/>
              </a:spcBef>
              <a:buSzPct val="45000"/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 sz="3200">
                <a:solidFill>
                  <a:srgbClr val="000000"/>
                </a:solidFill>
                <a:latin typeface="TrebuchetMS" charset="0"/>
              </a:rPr>
              <a:t>Welche Deeskalationsmaßnahmen habe ich?</a:t>
            </a:r>
          </a:p>
          <a:p>
            <a:pPr marL="415925" indent="-415925">
              <a:lnSpc>
                <a:spcPct val="97000"/>
              </a:lnSpc>
              <a:spcBef>
                <a:spcPts val="775"/>
              </a:spcBef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 sz="3200">
                <a:solidFill>
                  <a:srgbClr val="000000"/>
                </a:solidFill>
                <a:latin typeface="TrebuchetMS" charset="0"/>
              </a:rPr>
              <a:t>*</a:t>
            </a:r>
            <a:br>
              <a:rPr lang="de-AT" sz="3200">
                <a:solidFill>
                  <a:srgbClr val="000000"/>
                </a:solidFill>
                <a:latin typeface="TrebuchetMS" charset="0"/>
              </a:rPr>
            </a:br>
            <a:r>
              <a:rPr lang="de-AT" sz="3200">
                <a:solidFill>
                  <a:srgbClr val="000000"/>
                </a:solidFill>
                <a:latin typeface="TrebuchetMS" charset="0"/>
              </a:rPr>
              <a:t>*</a:t>
            </a:r>
            <a:br>
              <a:rPr lang="de-AT" sz="3200">
                <a:solidFill>
                  <a:srgbClr val="000000"/>
                </a:solidFill>
                <a:latin typeface="TrebuchetMS" charset="0"/>
              </a:rPr>
            </a:br>
            <a:r>
              <a:rPr lang="de-AT" sz="3200">
                <a:solidFill>
                  <a:srgbClr val="000000"/>
                </a:solidFill>
                <a:latin typeface="TrebuchetMS" charset="0"/>
              </a:rPr>
              <a:t>*</a:t>
            </a:r>
            <a:br>
              <a:rPr lang="de-AT" sz="3200">
                <a:solidFill>
                  <a:srgbClr val="000000"/>
                </a:solidFill>
                <a:latin typeface="TrebuchetMS" charset="0"/>
              </a:rPr>
            </a:br>
            <a:r>
              <a:rPr lang="de-AT" sz="3200">
                <a:solidFill>
                  <a:srgbClr val="000000"/>
                </a:solidFill>
                <a:latin typeface="TrebuchetMS" charset="0"/>
              </a:rPr>
              <a:t>*</a:t>
            </a:r>
            <a:br>
              <a:rPr lang="de-AT" sz="3200">
                <a:solidFill>
                  <a:srgbClr val="000000"/>
                </a:solidFill>
                <a:latin typeface="TrebuchetMS" charset="0"/>
              </a:rPr>
            </a:br>
            <a:r>
              <a:rPr lang="de-AT" sz="3200">
                <a:solidFill>
                  <a:srgbClr val="000000"/>
                </a:solidFill>
                <a:latin typeface="TrebuchetMS" charset="0"/>
              </a:rPr>
              <a:t>*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0350"/>
            <a:ext cx="4032250" cy="720725"/>
          </a:xfrm>
          <a:prstGeom prst="rect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1764" rIns="90000" bIns="45000"/>
          <a:lstStyle/>
          <a:p>
            <a:pPr algn="ctr">
              <a:lnSpc>
                <a:spcPct val="9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 sz="4400">
                <a:solidFill>
                  <a:srgbClr val="000000"/>
                </a:solidFill>
                <a:latin typeface="TrebuchetMS" charset="0"/>
              </a:rPr>
              <a:t>Modul 1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7192" rIns="90000" bIns="45000"/>
          <a:lstStyle/>
          <a:p>
            <a:pPr marL="415925" indent="-415925">
              <a:lnSpc>
                <a:spcPct val="97000"/>
              </a:lnSpc>
              <a:spcBef>
                <a:spcPts val="775"/>
              </a:spcBef>
              <a:buSzPct val="45000"/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 sz="3200">
                <a:solidFill>
                  <a:srgbClr val="000000"/>
                </a:solidFill>
                <a:latin typeface="TrebuchetMS" charset="0"/>
              </a:rPr>
              <a:t>Erstellen  eines Ich-Buches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76250"/>
            <a:ext cx="4032250" cy="720725"/>
          </a:xfrm>
          <a:prstGeom prst="rect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3125" y="2447925"/>
            <a:ext cx="2324100" cy="1971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395288" y="1557338"/>
            <a:ext cx="8229600" cy="4525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1002" rIns="90000" bIns="45000"/>
          <a:lstStyle/>
          <a:p>
            <a:pPr marL="342900">
              <a:spcBef>
                <a:spcPts val="775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de-AT">
              <a:solidFill>
                <a:srgbClr val="000000"/>
              </a:solidFill>
            </a:endParaRPr>
          </a:p>
          <a:p>
            <a:pPr marL="415925" indent="-415925">
              <a:spcBef>
                <a:spcPts val="775"/>
              </a:spcBef>
              <a:buSzPct val="45000"/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de-AT">
              <a:solidFill>
                <a:srgbClr val="000000"/>
              </a:solidFill>
            </a:endParaRPr>
          </a:p>
          <a:p>
            <a:pPr marL="415925" indent="-415925">
              <a:lnSpc>
                <a:spcPct val="97000"/>
              </a:lnSpc>
              <a:spcBef>
                <a:spcPts val="775"/>
              </a:spcBef>
              <a:buSzPct val="45000"/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 sz="3200">
                <a:solidFill>
                  <a:srgbClr val="000000"/>
                </a:solidFill>
                <a:latin typeface="TrebuchetMS" charset="0"/>
              </a:rPr>
              <a:t>Dass es mir gut geht, erkennt man an…</a:t>
            </a:r>
          </a:p>
          <a:p>
            <a:pPr marL="415925" indent="-415925">
              <a:lnSpc>
                <a:spcPct val="97000"/>
              </a:lnSpc>
              <a:spcBef>
                <a:spcPts val="775"/>
              </a:spcBef>
              <a:buSzPct val="45000"/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 sz="3200">
                <a:solidFill>
                  <a:srgbClr val="000000"/>
                </a:solidFill>
                <a:latin typeface="TrebuchetMS" charset="0"/>
              </a:rPr>
              <a:t>*</a:t>
            </a:r>
          </a:p>
          <a:p>
            <a:pPr marL="415925" indent="-415925">
              <a:lnSpc>
                <a:spcPct val="97000"/>
              </a:lnSpc>
              <a:spcBef>
                <a:spcPts val="775"/>
              </a:spcBef>
              <a:buSzPct val="45000"/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 sz="3200">
                <a:solidFill>
                  <a:srgbClr val="000000"/>
                </a:solidFill>
                <a:latin typeface="TrebuchetMS" charset="0"/>
              </a:rPr>
              <a:t>*</a:t>
            </a:r>
            <a:br>
              <a:rPr lang="de-AT" sz="3200">
                <a:solidFill>
                  <a:srgbClr val="000000"/>
                </a:solidFill>
                <a:latin typeface="TrebuchetMS" charset="0"/>
              </a:rPr>
            </a:br>
            <a:r>
              <a:rPr lang="de-AT" sz="3200">
                <a:solidFill>
                  <a:srgbClr val="000000"/>
                </a:solidFill>
                <a:latin typeface="TrebuchetMS" charset="0"/>
              </a:rPr>
              <a:t>*</a:t>
            </a:r>
          </a:p>
          <a:p>
            <a:pPr marL="415925" indent="-415925">
              <a:lnSpc>
                <a:spcPct val="97000"/>
              </a:lnSpc>
              <a:spcBef>
                <a:spcPts val="775"/>
              </a:spcBef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 sz="3200">
                <a:solidFill>
                  <a:srgbClr val="000000"/>
                </a:solidFill>
                <a:latin typeface="TrebuchetMS" charset="0"/>
              </a:rPr>
              <a:t>*</a:t>
            </a:r>
          </a:p>
          <a:p>
            <a:pPr marL="415925" indent="-415925">
              <a:lnSpc>
                <a:spcPct val="97000"/>
              </a:lnSpc>
              <a:spcBef>
                <a:spcPts val="775"/>
              </a:spcBef>
              <a:buSzPct val="45000"/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 sz="3200">
                <a:solidFill>
                  <a:srgbClr val="000000"/>
                </a:solidFill>
                <a:latin typeface="TrebuchetMS" charset="0"/>
              </a:rPr>
              <a:t>*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549275"/>
            <a:ext cx="4032250" cy="720725"/>
          </a:xfrm>
          <a:prstGeom prst="rect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1764" rIns="90000" bIns="45000"/>
          <a:lstStyle/>
          <a:p>
            <a:pPr algn="ctr">
              <a:lnSpc>
                <a:spcPct val="9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 sz="4400">
                <a:solidFill>
                  <a:srgbClr val="000000"/>
                </a:solidFill>
                <a:latin typeface="TrebuchetMS" charset="0"/>
              </a:rPr>
              <a:t>Modul1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0350"/>
            <a:ext cx="4032250" cy="720725"/>
          </a:xfrm>
          <a:prstGeom prst="rect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7192" rIns="90000" bIns="45000"/>
          <a:lstStyle/>
          <a:p>
            <a:pPr marL="415925" indent="-415925">
              <a:lnSpc>
                <a:spcPct val="97000"/>
              </a:lnSpc>
              <a:spcBef>
                <a:spcPts val="775"/>
              </a:spcBef>
              <a:buSzPct val="45000"/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 sz="3200">
                <a:solidFill>
                  <a:srgbClr val="000000"/>
                </a:solidFill>
                <a:latin typeface="TrebuchetMS" charset="0"/>
              </a:rPr>
              <a:t>Dass es mir nicht gut geht, erkennt man an….</a:t>
            </a:r>
          </a:p>
          <a:p>
            <a:pPr marL="415925" indent="-415925">
              <a:lnSpc>
                <a:spcPct val="97000"/>
              </a:lnSpc>
              <a:spcBef>
                <a:spcPts val="775"/>
              </a:spcBef>
              <a:buSzPct val="45000"/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 sz="3200">
                <a:solidFill>
                  <a:srgbClr val="000000"/>
                </a:solidFill>
                <a:latin typeface="TrebuchetMS" charset="0"/>
              </a:rPr>
              <a:t>*</a:t>
            </a:r>
          </a:p>
          <a:p>
            <a:pPr marL="415925" indent="-415925">
              <a:lnSpc>
                <a:spcPct val="97000"/>
              </a:lnSpc>
              <a:spcBef>
                <a:spcPts val="775"/>
              </a:spcBef>
              <a:buSzPct val="45000"/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 sz="3200">
                <a:solidFill>
                  <a:srgbClr val="000000"/>
                </a:solidFill>
                <a:latin typeface="TrebuchetMS" charset="0"/>
              </a:rPr>
              <a:t>*</a:t>
            </a:r>
          </a:p>
          <a:p>
            <a:pPr marL="415925" indent="-415925">
              <a:lnSpc>
                <a:spcPct val="97000"/>
              </a:lnSpc>
              <a:spcBef>
                <a:spcPts val="775"/>
              </a:spcBef>
              <a:buSzPct val="45000"/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 sz="3200">
                <a:solidFill>
                  <a:srgbClr val="000000"/>
                </a:solidFill>
                <a:latin typeface="TrebuchetMS" charset="0"/>
              </a:rPr>
              <a:t>*</a:t>
            </a:r>
          </a:p>
          <a:p>
            <a:pPr marL="415925" indent="-415925">
              <a:lnSpc>
                <a:spcPct val="97000"/>
              </a:lnSpc>
              <a:spcBef>
                <a:spcPts val="775"/>
              </a:spcBef>
              <a:buSzPct val="45000"/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 sz="3200">
                <a:solidFill>
                  <a:srgbClr val="000000"/>
                </a:solidFill>
                <a:latin typeface="TrebuchetMS" charset="0"/>
              </a:rPr>
              <a:t>*</a:t>
            </a:r>
          </a:p>
          <a:p>
            <a:pPr marL="415925" indent="-415925">
              <a:spcBef>
                <a:spcPts val="775"/>
              </a:spcBef>
              <a:buSzPct val="45000"/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de-AT">
              <a:solidFill>
                <a:srgbClr val="000000"/>
              </a:solidFill>
            </a:endParaRPr>
          </a:p>
          <a:p>
            <a:pPr marL="415925" indent="-415925">
              <a:lnSpc>
                <a:spcPct val="97000"/>
              </a:lnSpc>
              <a:spcBef>
                <a:spcPts val="775"/>
              </a:spcBef>
              <a:buSzPct val="45000"/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de-AT" sz="3200">
              <a:solidFill>
                <a:srgbClr val="000000"/>
              </a:solidFill>
              <a:latin typeface="TrebuchetMS" charset="0"/>
            </a:endParaRPr>
          </a:p>
          <a:p>
            <a:pPr marL="415925" indent="-415925">
              <a:lnSpc>
                <a:spcPct val="97000"/>
              </a:lnSpc>
              <a:spcBef>
                <a:spcPts val="775"/>
              </a:spcBef>
              <a:buSzPct val="45000"/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de-AT" sz="3200">
              <a:solidFill>
                <a:srgbClr val="000000"/>
              </a:solidFill>
              <a:latin typeface="TrebuchetMS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9600" cy="1144588"/>
          </a:xfrm>
          <a:ln/>
        </p:spPr>
        <p:txBody>
          <a:bodyPr tIns="39116"/>
          <a:lstStyle/>
          <a:p>
            <a:endParaRPr lang="de-DE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711325"/>
            <a:ext cx="8229600" cy="3976688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/>
              <a:t>Freizeitaktivitäten und finden von beruhigenden Sachen für mich: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/>
              <a:t>*</a:t>
            </a:r>
            <a:br>
              <a:rPr lang="de-AT"/>
            </a:br>
            <a:r>
              <a:rPr lang="de-AT"/>
              <a:t>*</a:t>
            </a:r>
            <a:br>
              <a:rPr lang="de-AT"/>
            </a:br>
            <a:r>
              <a:rPr lang="de-AT"/>
              <a:t>*</a:t>
            </a:r>
            <a:br>
              <a:rPr lang="de-AT"/>
            </a:br>
            <a:r>
              <a:rPr lang="de-AT"/>
              <a:t>*</a:t>
            </a:r>
            <a:br>
              <a:rPr lang="de-AT"/>
            </a:br>
            <a:r>
              <a:rPr lang="de-AT"/>
              <a:t>*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1764" rIns="90000" bIns="45000"/>
          <a:lstStyle/>
          <a:p>
            <a:pPr algn="ctr">
              <a:lnSpc>
                <a:spcPct val="9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 sz="4400">
                <a:solidFill>
                  <a:srgbClr val="000000"/>
                </a:solidFill>
                <a:latin typeface="TrebuchetMS" charset="0"/>
              </a:rPr>
              <a:t>Modul 1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1764" rIns="90000" bIns="45000"/>
          <a:lstStyle/>
          <a:p>
            <a:pPr algn="ctr">
              <a:lnSpc>
                <a:spcPct val="9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AT" sz="4400">
                <a:solidFill>
                  <a:srgbClr val="000000"/>
                </a:solidFill>
                <a:latin typeface="TrebuchetMS" charset="0"/>
              </a:rPr>
              <a:t>Modul 1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549275"/>
            <a:ext cx="4032250" cy="720725"/>
          </a:xfrm>
          <a:prstGeom prst="rect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2638" y="2735263"/>
            <a:ext cx="2705100" cy="1685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04857" y="1604963"/>
            <a:ext cx="3932699" cy="397510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2" descr="Intelligente Knete Edelsteine das Schmuckstück aus der Dose (Klein Smaragd 18g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56756" y="1901825"/>
            <a:ext cx="2628900" cy="3381375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6" descr="Ein Bild, das Kleidung, farbig enthält.&#10;&#10;Automatisch generierte Beschreibu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80544" y="1604963"/>
            <a:ext cx="2981325" cy="3975100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al neu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thal neu</Template>
  <TotalTime>0</TotalTime>
  <Words>277</Words>
  <Application>Microsoft Office PowerPoint</Application>
  <PresentationFormat>Bildschirmpräsentation (4:3)</PresentationFormat>
  <Paragraphs>72</Paragraphs>
  <Slides>23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0" baseType="lpstr">
      <vt:lpstr>Arial</vt:lpstr>
      <vt:lpstr>Arial-BoldMT</vt:lpstr>
      <vt:lpstr>ArialMT</vt:lpstr>
      <vt:lpstr>Times New Roman</vt:lpstr>
      <vt:lpstr>TrebuchetMS</vt:lpstr>
      <vt:lpstr>Wingdings</vt:lpstr>
      <vt:lpstr>thal neu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 Horak</dc:creator>
  <cp:lastModifiedBy>Flo Horak</cp:lastModifiedBy>
  <cp:revision>5</cp:revision>
  <cp:lastPrinted>1601-01-01T00:00:00Z</cp:lastPrinted>
  <dcterms:created xsi:type="dcterms:W3CDTF">2022-10-13T17:17:27Z</dcterms:created>
  <dcterms:modified xsi:type="dcterms:W3CDTF">2024-04-23T12:58:59Z</dcterms:modified>
</cp:coreProperties>
</file>